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0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1pPr>
    <a:lvl2pPr indent="228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2pPr>
    <a:lvl3pPr indent="457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3pPr>
    <a:lvl4pPr indent="685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4pPr>
    <a:lvl5pPr indent="9144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と日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作者と日付</a:t>
            </a:r>
          </a:p>
        </p:txBody>
      </p:sp>
      <p:sp>
        <p:nvSpPr>
          <p:cNvPr id="12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プレゼンテーションのタイトル</a:t>
            </a:r>
          </a:p>
        </p:txBody>
      </p:sp>
      <p:sp>
        <p:nvSpPr>
          <p:cNvPr id="13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プレゼンテーションのサブタイトル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5pPr>
          </a:lstStyle>
          <a:p>
            <a:r>
              <a:t>ステートメント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本文レベル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ファクト情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ファクト情報</a:t>
            </a:r>
          </a:p>
        </p:txBody>
      </p:sp>
      <p:sp>
        <p:nvSpPr>
          <p:cNvPr id="10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属性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属性</a:t>
            </a:r>
          </a:p>
        </p:txBody>
      </p:sp>
      <p:sp>
        <p:nvSpPr>
          <p:cNvPr id="116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/>
            </a:lvl1pPr>
            <a:lvl2pPr marL="638923" indent="-12700">
              <a:spcBef>
                <a:spcPts val="0"/>
              </a:spcBef>
              <a:buSzTx/>
              <a:buNone/>
              <a:defRPr sz="8500" spc="-170"/>
            </a:lvl2pPr>
            <a:lvl3pPr marL="638923" indent="444500">
              <a:spcBef>
                <a:spcPts val="0"/>
              </a:spcBef>
              <a:buSzTx/>
              <a:buNone/>
              <a:defRPr sz="8500" spc="-170"/>
            </a:lvl3pPr>
            <a:lvl4pPr marL="638923" indent="901700">
              <a:spcBef>
                <a:spcPts val="0"/>
              </a:spcBef>
              <a:buSzTx/>
              <a:buNone/>
              <a:defRPr sz="8500" spc="-170"/>
            </a:lvl4pPr>
            <a:lvl5pPr marL="638923" indent="1358900">
              <a:spcBef>
                <a:spcPts val="0"/>
              </a:spcBef>
              <a:buSzTx/>
              <a:buNone/>
              <a:defRPr sz="8500" spc="-170"/>
            </a:lvl5pPr>
          </a:lstStyle>
          <a:p>
            <a:r>
              <a:t>“重要な引用”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イメージ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イメージ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イメージ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イメージ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プレゼンテーションのタイトル</a:t>
            </a:r>
          </a:p>
        </p:txBody>
      </p:sp>
      <p:sp>
        <p:nvSpPr>
          <p:cNvPr id="23" name="作者と日付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作者と日付</a:t>
            </a:r>
          </a:p>
        </p:txBody>
      </p:sp>
      <p:sp>
        <p:nvSpPr>
          <p:cNvPr id="24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プレゼンテーションのサブタイトル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スライドのタイトル</a:t>
            </a:r>
          </a:p>
        </p:txBody>
      </p:sp>
      <p:sp>
        <p:nvSpPr>
          <p:cNvPr id="34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スライドのサブタイトル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スライドのタイトル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43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44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61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6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セクション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spc="-232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r>
              <a:t>セクションタイトル</a:t>
            </a:r>
          </a:p>
        </p:txBody>
      </p:sp>
      <p:sp>
        <p:nvSpPr>
          <p:cNvPr id="72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80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8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題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議題のタイトル</a:t>
            </a:r>
          </a:p>
        </p:txBody>
      </p:sp>
      <p:sp>
        <p:nvSpPr>
          <p:cNvPr id="89" name="議題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議題のサブタイトル</a:t>
            </a:r>
          </a:p>
        </p:txBody>
      </p:sp>
      <p:sp>
        <p:nvSpPr>
          <p:cNvPr id="90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議題のトピック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スライドのタイトル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イメージギャラリー"/>
          <p:cNvGrpSpPr/>
          <p:nvPr/>
        </p:nvGrpSpPr>
        <p:grpSpPr>
          <a:xfrm>
            <a:off x="-3622" y="-6682"/>
            <a:ext cx="24384001" cy="14262101"/>
            <a:chOff x="0" y="0"/>
            <a:chExt cx="24384000" cy="14262099"/>
          </a:xfrm>
        </p:grpSpPr>
        <p:pic>
          <p:nvPicPr>
            <p:cNvPr id="155" name="パワポ1_アートボード 1.png" descr="パワポ1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191" name="パワポ10_アートボード 1.png" descr="パワポ10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195" name="パワポ11_アートボード 1.png" descr="パワポ11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199" name="パワポ12_アートボード 1.png" descr="パワポ12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03" name="パワポ13_アートボード 1.png" descr="パワポ13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07" name="パワポ14_アートボード 1.png" descr="パワポ14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11" name="パワポ15_アートボード 1.png" descr="パワポ15_アートボード 1.png"/>
            <p:cNvPicPr>
              <a:picLocks noChangeAspect="1"/>
            </p:cNvPicPr>
            <p:nvPr/>
          </p:nvPicPr>
          <p:blipFill>
            <a:blip r:embed="rId2"/>
            <a:srcRect r="92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15" name="パワポ16_アートボード 1.png" descr="パワポ16_アートボード 1.png"/>
            <p:cNvPicPr>
              <a:picLocks noChangeAspect="1"/>
            </p:cNvPicPr>
            <p:nvPr/>
          </p:nvPicPr>
          <p:blipFill>
            <a:blip r:embed="rId2"/>
            <a:srcRect l="92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19" name="パワポ17_アートボード 1.png" descr="パワポ17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23" name="パワポ18_アートボード 1.png" descr="パワポ18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27" name="パワポ19_アートボード 1.png" descr="パワポ19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159" name="パワポ2_アートボード 1.png" descr="パワポ2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1" cy="1372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" name="キャプション"/>
            <p:cNvSpPr/>
            <p:nvPr/>
          </p:nvSpPr>
          <p:spPr>
            <a:xfrm>
              <a:off x="0" y="13804900"/>
              <a:ext cx="24384001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31" name="パワポ20_アートボード 1.png" descr="パワポ20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2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35" name="パワポ21_アートボード 1.png" descr="パワポ21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39" name="パワポ22_アートボード 1.png" descr="パワポ22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43" name="パワポ25_アートボード 1.png" descr="パワポ25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47" name="パワポ24_アートボード 1.png" descr="パワポ24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51" name="パワポ18_アートボード 1.png" descr="パワポ18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55" name="パワポ27_アートボード 1.png" descr="パワポ27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259" name="パワポ28_アートボード 1.png" descr="パワポ28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163" name="パワポ3_アートボード 1.png" descr="パワポ3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167" name="パワポ4_アートボード 1.png" descr="パワポ4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171" name="パワポ5_アートボード 1.png" descr="パワポ5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175" name="パワポ6_アートボード 1.png" descr="パワポ6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179" name="パワポ7.png" descr="パワポ7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183" name="パワポ8_アートボード 1.png" descr="パワポ8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イメージギャラリー"/>
          <p:cNvGrpSpPr/>
          <p:nvPr/>
        </p:nvGrpSpPr>
        <p:grpSpPr>
          <a:xfrm>
            <a:off x="-770" y="-10776"/>
            <a:ext cx="24384001" cy="14262101"/>
            <a:chOff x="0" y="0"/>
            <a:chExt cx="24384000" cy="14262099"/>
          </a:xfrm>
        </p:grpSpPr>
        <p:pic>
          <p:nvPicPr>
            <p:cNvPr id="187" name="パワポ9_アートボード 1.png" descr="パワポ9_アートボード 1.png"/>
            <p:cNvPicPr>
              <a:picLocks noChangeAspect="1"/>
            </p:cNvPicPr>
            <p:nvPr/>
          </p:nvPicPr>
          <p:blipFill>
            <a:blip r:embed="rId2"/>
            <a:srcRect l="46" r="46"/>
            <a:stretch>
              <a:fillRect/>
            </a:stretch>
          </p:blipFill>
          <p:spPr>
            <a:xfrm>
              <a:off x="0" y="0"/>
              <a:ext cx="24384000" cy="137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" name="キャプション"/>
            <p:cNvSpPr/>
            <p:nvPr/>
          </p:nvSpPr>
          <p:spPr>
            <a:xfrm>
              <a:off x="0" y="13804900"/>
              <a:ext cx="243840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キャプション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ユーザー設定</PresentationFormat>
  <Paragraphs>27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0" baseType="lpstr">
      <vt:lpstr>ヒラギノ角ゴ ProN W3</vt:lpstr>
      <vt:lpstr>ヒラギノ角ゴ ProN W6</vt:lpstr>
      <vt:lpstr>21_BasicWhite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0170</cp:lastModifiedBy>
  <cp:revision>1</cp:revision>
  <dcterms:modified xsi:type="dcterms:W3CDTF">2022-08-16T09:06:35Z</dcterms:modified>
</cp:coreProperties>
</file>